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9" r:id="rId2"/>
    <p:sldId id="260" r:id="rId3"/>
    <p:sldId id="272" r:id="rId4"/>
    <p:sldId id="273" r:id="rId5"/>
    <p:sldId id="274" r:id="rId6"/>
    <p:sldId id="275" r:id="rId7"/>
    <p:sldId id="276" r:id="rId8"/>
    <p:sldId id="278" r:id="rId9"/>
    <p:sldId id="277" r:id="rId10"/>
    <p:sldId id="266" r:id="rId11"/>
    <p:sldId id="269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9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D4A40-BAE0-4587-8150-3E6DFDDDF3AA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4750A-BAC2-4935-8FF2-6FBF01B01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9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4750A-BAC2-4935-8FF2-6FBF01B01B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37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4750A-BAC2-4935-8FF2-6FBF01B01B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2" Type="http://schemas.openxmlformats.org/officeDocument/2006/relationships/image" Target="../media/image3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.pdf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6-ZWi1BwG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350" y="1338793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League of Legends Overlay Assistant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800" b="1">
                <a:solidFill>
                  <a:srgbClr val="990000"/>
                </a:solidFill>
                <a:latin typeface="Arial"/>
                <a:ea typeface="+mj-ea"/>
                <a:cs typeface="Arial"/>
              </a:rPr>
              <a:t>Midterm Report</a:t>
            </a:r>
            <a:endParaRPr lang="en-US" sz="2800" b="1" dirty="0">
              <a:solidFill>
                <a:srgbClr val="990000"/>
              </a:solidFill>
              <a:latin typeface="Arial"/>
              <a:ea typeface="+mj-ea"/>
              <a:cs typeface="Arial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350" y="3539068"/>
            <a:ext cx="7900975" cy="1279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Xihao Zhou</a:t>
            </a:r>
          </a:p>
          <a:p>
            <a:pPr lvl="0" algn="r">
              <a:spcBef>
                <a:spcPct val="20000"/>
              </a:spcBef>
              <a:defRPr/>
            </a:pP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Bo Yang</a:t>
            </a:r>
          </a:p>
          <a:p>
            <a:pPr lvl="0" algn="r">
              <a:spcBef>
                <a:spcPct val="20000"/>
              </a:spcBef>
              <a:defRPr/>
            </a:pP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Hao Yang</a:t>
            </a:r>
          </a:p>
          <a:p>
            <a:pPr lvl="0" algn="r">
              <a:spcBef>
                <a:spcPct val="20000"/>
              </a:spcBef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Ziheng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Gong</a:t>
            </a:r>
            <a:endParaRPr kumimoji="0" lang="en-US" sz="2400" i="1" u="none" strike="noStrike" kern="1200" cap="none" spc="0" normalizeH="0" baseline="0" noProof="0" dirty="0"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513359"/>
            <a:ext cx="7399800" cy="3359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Champion Ban/Pick Tool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OCR,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Pytesseract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			Game Window Detection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Capture pictures in the game window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Detect champions, position info… shows in the pictures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Use them as input, give pick suggestions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Logic Design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0A9980B5-F06C-4C3C-85E7-4BC49F5F856F}"/>
              </a:ext>
            </a:extLst>
          </p:cNvPr>
          <p:cNvSpPr/>
          <p:nvPr/>
        </p:nvSpPr>
        <p:spPr>
          <a:xfrm>
            <a:off x="3340608" y="2269688"/>
            <a:ext cx="841248" cy="2194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39E93FA8-9C2F-4074-B01B-1B8E955D1B31}"/>
              </a:ext>
            </a:extLst>
          </p:cNvPr>
          <p:cNvSpPr/>
          <p:nvPr/>
        </p:nvSpPr>
        <p:spPr>
          <a:xfrm>
            <a:off x="2751722" y="2976154"/>
            <a:ext cx="755904" cy="4907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59ED365C-3E51-4B42-8DA5-93C2B1152F0D}"/>
              </a:ext>
            </a:extLst>
          </p:cNvPr>
          <p:cNvSpPr/>
          <p:nvPr/>
        </p:nvSpPr>
        <p:spPr>
          <a:xfrm>
            <a:off x="2751722" y="3951939"/>
            <a:ext cx="755904" cy="4907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4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513359"/>
            <a:ext cx="7399800" cy="105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Champion Ban/Pick Tool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23232"/>
                </a:solidFill>
                <a:latin typeface="Arial"/>
                <a:cs typeface="Arial"/>
                <a:hlinkClick r:id="rId3"/>
              </a:rPr>
              <a:t>https://youtu.be/f6-ZWi1BwG8</a:t>
            </a:r>
            <a:endParaRPr lang="en-US" sz="2000" dirty="0">
              <a:solidFill>
                <a:srgbClr val="323232"/>
              </a:solidFill>
              <a:latin typeface="Arial"/>
              <a:cs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0391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342836"/>
            <a:ext cx="7399800" cy="243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In-Game Item Build Tool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Logic design (Finished)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Image detection training (Finished)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Recommendation model training (In Progress)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Frontend adjustment (Haven’t Start)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Future Steps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F1BCF7-F79F-48A2-A2AE-9F7CA5886EF0}"/>
              </a:ext>
            </a:extLst>
          </p:cNvPr>
          <p:cNvSpPr txBox="1"/>
          <p:nvPr/>
        </p:nvSpPr>
        <p:spPr>
          <a:xfrm>
            <a:off x="687980" y="3847198"/>
            <a:ext cx="7399800" cy="197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Rune Pick Tool (If we have time)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This will be a tool that can automatically pick a set of runes for our user before they get into the game (based on enemy champions)</a:t>
            </a:r>
          </a:p>
        </p:txBody>
      </p:sp>
    </p:spTree>
    <p:extLst>
      <p:ext uri="{BB962C8B-B14F-4D97-AF65-F5344CB8AC3E}">
        <p14:creationId xmlns:p14="http://schemas.microsoft.com/office/powerpoint/2010/main" val="354249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952630"/>
            <a:ext cx="739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Champion Ban/Pick Tool   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In Game Item Build Tool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3001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Function Design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A412A3-81CA-48A9-B671-F9336B04EFD0}"/>
              </a:ext>
            </a:extLst>
          </p:cNvPr>
          <p:cNvGrpSpPr/>
          <p:nvPr/>
        </p:nvGrpSpPr>
        <p:grpSpPr>
          <a:xfrm>
            <a:off x="5055613" y="1721224"/>
            <a:ext cx="708213" cy="627530"/>
            <a:chOff x="5271247" y="3200400"/>
            <a:chExt cx="1004046" cy="914400"/>
          </a:xfrm>
        </p:grpSpPr>
        <p:sp>
          <p:nvSpPr>
            <p:cNvPr id="4" name="Diagonal Stripe 3">
              <a:extLst>
                <a:ext uri="{FF2B5EF4-FFF2-40B4-BE49-F238E27FC236}">
                  <a16:creationId xmlns:a16="http://schemas.microsoft.com/office/drawing/2014/main" id="{9B16574B-1EE3-47AB-9153-9065411C441D}"/>
                </a:ext>
              </a:extLst>
            </p:cNvPr>
            <p:cNvSpPr/>
            <p:nvPr/>
          </p:nvSpPr>
          <p:spPr>
            <a:xfrm rot="5400000">
              <a:off x="5307106" y="3738282"/>
              <a:ext cx="340659" cy="412377"/>
            </a:xfrm>
            <a:prstGeom prst="diagStrip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6" name="Diagonal Stripe 5">
              <a:extLst>
                <a:ext uri="{FF2B5EF4-FFF2-40B4-BE49-F238E27FC236}">
                  <a16:creationId xmlns:a16="http://schemas.microsoft.com/office/drawing/2014/main" id="{25D98E8F-7297-4493-B7C0-0A6E2CA7636C}"/>
                </a:ext>
              </a:extLst>
            </p:cNvPr>
            <p:cNvSpPr/>
            <p:nvPr/>
          </p:nvSpPr>
          <p:spPr>
            <a:xfrm>
              <a:off x="5683624" y="3200400"/>
              <a:ext cx="591669" cy="914400"/>
            </a:xfrm>
            <a:prstGeom prst="diagStripe">
              <a:avLst>
                <a:gd name="adj" fmla="val 8137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952630"/>
            <a:ext cx="7399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Data crawling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Model introduction &amp; Demo</a:t>
            </a: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b="1" dirty="0">
              <a:latin typeface="Arial"/>
              <a:cs typeface="Arial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b="1" dirty="0">
              <a:latin typeface="Arial"/>
              <a:cs typeface="Arial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b="1" dirty="0">
              <a:latin typeface="Arial"/>
              <a:cs typeface="Arial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Future steps</a:t>
            </a:r>
          </a:p>
          <a:p>
            <a:pPr>
              <a:spcBef>
                <a:spcPct val="0"/>
              </a:spcBef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70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Report catalog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7B1DA1E-4AD6-49D1-A0C4-4EBFF14C6481}"/>
              </a:ext>
            </a:extLst>
          </p:cNvPr>
          <p:cNvSpPr/>
          <p:nvPr/>
        </p:nvSpPr>
        <p:spPr>
          <a:xfrm rot="5400000">
            <a:off x="1936376" y="2617694"/>
            <a:ext cx="519953" cy="3496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94019F-0353-422D-994C-1AF6E00E6D9C}"/>
              </a:ext>
            </a:extLst>
          </p:cNvPr>
          <p:cNvSpPr/>
          <p:nvPr/>
        </p:nvSpPr>
        <p:spPr>
          <a:xfrm rot="5400000">
            <a:off x="1936375" y="3815816"/>
            <a:ext cx="519953" cy="3496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95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2122959"/>
            <a:ext cx="7399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Champions Build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Top Players Game Records (Build Sequence)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Crawling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6532B464-DD25-D940-863E-07843A1E9DA2}"/>
              </a:ext>
            </a:extLst>
          </p:cNvPr>
          <p:cNvSpPr txBox="1"/>
          <p:nvPr/>
        </p:nvSpPr>
        <p:spPr>
          <a:xfrm>
            <a:off x="467263" y="203482"/>
            <a:ext cx="4937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b="1" dirty="0">
                <a:latin typeface="Arial"/>
                <a:cs typeface="Arial"/>
              </a:rPr>
              <a:t>Champions Build Sequence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608CA-CFFB-0746-80CB-C0A0E975B116}"/>
              </a:ext>
            </a:extLst>
          </p:cNvPr>
          <p:cNvSpPr txBox="1"/>
          <p:nvPr/>
        </p:nvSpPr>
        <p:spPr>
          <a:xfrm>
            <a:off x="467263" y="1124607"/>
            <a:ext cx="6432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Arial"/>
                <a:cs typeface="Arial"/>
              </a:rPr>
              <a:t>Total 14</a:t>
            </a:r>
            <a:r>
              <a:rPr lang="en-US" altLang="zh-CN" b="1" dirty="0">
                <a:latin typeface="Arial"/>
                <a:cs typeface="Arial"/>
              </a:rPr>
              <a:t>8</a:t>
            </a:r>
            <a:r>
              <a:rPr lang="en-US" b="1" dirty="0">
                <a:latin typeface="Arial"/>
                <a:cs typeface="Arial"/>
              </a:rPr>
              <a:t> Champions</a:t>
            </a: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latin typeface="Arial"/>
              <a:cs typeface="Arial"/>
            </a:endParaRP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b="1" dirty="0">
                <a:latin typeface="Arial"/>
                <a:cs typeface="Arial"/>
              </a:rPr>
              <a:t>Divided into Top, Mid, Bottom, Jungle, Support, 5 groups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11C8F-343E-8F40-8205-0E8E3B4B4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3" y="781881"/>
            <a:ext cx="3179775" cy="4692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69534E-28B9-144E-B88A-B530E91A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84" y="731957"/>
            <a:ext cx="5098358" cy="45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467263" y="203482"/>
            <a:ext cx="4937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b="1" dirty="0">
                <a:latin typeface="Arial"/>
                <a:cs typeface="Arial"/>
              </a:rPr>
              <a:t>Champions Build Sequence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0DCCF-B11B-184E-BB6A-B0416455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3" y="781881"/>
            <a:ext cx="3179775" cy="4692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4D62B-A7E8-C546-A502-5514CC0E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84" y="731957"/>
            <a:ext cx="5098358" cy="45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130931" y="0"/>
            <a:ext cx="786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b="1" dirty="0">
                <a:latin typeface="Arial"/>
                <a:cs typeface="Arial"/>
              </a:rPr>
              <a:t>Top Players Game Records (Build Sequence)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ACA5E-DB1F-8644-AA10-8CC42E7FE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94" y="523220"/>
            <a:ext cx="3621261" cy="52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2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786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b="1" dirty="0">
                <a:latin typeface="Arial"/>
                <a:cs typeface="Arial"/>
              </a:rPr>
              <a:t>Top Players Game Records (Build Sequence)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0503D-C229-8640-9E4E-66C3B20A8B13}"/>
              </a:ext>
            </a:extLst>
          </p:cNvPr>
          <p:cNvSpPr txBox="1"/>
          <p:nvPr/>
        </p:nvSpPr>
        <p:spPr>
          <a:xfrm>
            <a:off x="809297" y="1618593"/>
            <a:ext cx="6831724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45 players for each champion.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About 300 matches each player.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 total - approximately 1900000 item build 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EFCE79-3F34-CA49-A110-60DAF1F5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746510" cy="5833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96874-1574-D448-BA71-3FE84E2A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11" y="0"/>
            <a:ext cx="5418616" cy="421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165</TotalTime>
  <Words>230</Words>
  <Application>Microsoft Macintosh PowerPoint</Application>
  <PresentationFormat>On-screen Show (4:3)</PresentationFormat>
  <Paragraphs>57</Paragraphs>
  <Slides>12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Xihao Zhou</dc:creator>
  <cp:lastModifiedBy>Xihao Zhou</cp:lastModifiedBy>
  <cp:revision>19</cp:revision>
  <cp:lastPrinted>2012-02-07T18:57:58Z</cp:lastPrinted>
  <dcterms:created xsi:type="dcterms:W3CDTF">2020-01-17T19:07:09Z</dcterms:created>
  <dcterms:modified xsi:type="dcterms:W3CDTF">2020-03-10T18:22:48Z</dcterms:modified>
</cp:coreProperties>
</file>